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313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5" r:id="rId48"/>
    <p:sldId id="306" r:id="rId49"/>
    <p:sldId id="307" r:id="rId50"/>
    <p:sldId id="304" r:id="rId51"/>
    <p:sldId id="308" r:id="rId52"/>
    <p:sldId id="309" r:id="rId53"/>
    <p:sldId id="310" r:id="rId54"/>
    <p:sldId id="311" r:id="rId55"/>
    <p:sldId id="312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8" autoAdjust="0"/>
    <p:restoredTop sz="94660"/>
  </p:normalViewPr>
  <p:slideViewPr>
    <p:cSldViewPr snapToGrid="0">
      <p:cViewPr varScale="1">
        <p:scale>
          <a:sx n="97" d="100"/>
          <a:sy n="97" d="100"/>
        </p:scale>
        <p:origin x="-4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BA52-337B-4EDE-8E78-5BA48CB6A786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BBE5-202E-4B08-B241-9005648B7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06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BA52-337B-4EDE-8E78-5BA48CB6A786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BBE5-202E-4B08-B241-9005648B7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8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BA52-337B-4EDE-8E78-5BA48CB6A786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BBE5-202E-4B08-B241-9005648B7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24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BA52-337B-4EDE-8E78-5BA48CB6A786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BBE5-202E-4B08-B241-9005648B7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90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BA52-337B-4EDE-8E78-5BA48CB6A786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BBE5-202E-4B08-B241-9005648B7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10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BA52-337B-4EDE-8E78-5BA48CB6A786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BBE5-202E-4B08-B241-9005648B7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82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BA52-337B-4EDE-8E78-5BA48CB6A786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BBE5-202E-4B08-B241-9005648B7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48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BA52-337B-4EDE-8E78-5BA48CB6A786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BBE5-202E-4B08-B241-9005648B7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51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BA52-337B-4EDE-8E78-5BA48CB6A786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BBE5-202E-4B08-B241-9005648B7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54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BA52-337B-4EDE-8E78-5BA48CB6A786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BBE5-202E-4B08-B241-9005648B7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78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BA52-337B-4EDE-8E78-5BA48CB6A786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9BBE5-202E-4B08-B241-9005648B7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05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4BA52-337B-4EDE-8E78-5BA48CB6A786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9BBE5-202E-4B08-B241-9005648B7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3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Relationship Id="rId3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3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Relationship Id="rId3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g"/><Relationship Id="rId3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jpeg"/><Relationship Id="rId5" Type="http://schemas.openxmlformats.org/officeDocument/2006/relationships/image" Target="../media/image51.jpg"/><Relationship Id="rId6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jpeg"/><Relationship Id="rId3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4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jpeg"/><Relationship Id="rId3" Type="http://schemas.openxmlformats.org/officeDocument/2006/relationships/image" Target="../media/image6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0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4.jpeg"/><Relationship Id="rId3" Type="http://schemas.openxmlformats.org/officeDocument/2006/relationships/image" Target="../media/image7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4" Type="http://schemas.openxmlformats.org/officeDocument/2006/relationships/image" Target="../media/image78.jpeg"/><Relationship Id="rId5" Type="http://schemas.openxmlformats.org/officeDocument/2006/relationships/image" Target="../media/image79.jpeg"/><Relationship Id="rId6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4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jpeg"/><Relationship Id="rId3" Type="http://schemas.openxmlformats.org/officeDocument/2006/relationships/image" Target="../media/image86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7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8.jpeg"/><Relationship Id="rId3" Type="http://schemas.openxmlformats.org/officeDocument/2006/relationships/image" Target="../media/image1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9.jpg"/><Relationship Id="rId3" Type="http://schemas.openxmlformats.org/officeDocument/2006/relationships/image" Target="../media/image90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1.jpg"/><Relationship Id="rId3" Type="http://schemas.openxmlformats.org/officeDocument/2006/relationships/image" Target="../media/image92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19136"/>
            <a:ext cx="9144000" cy="995363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Photomontage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4866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5923547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Jim </a:t>
            </a:r>
            <a:r>
              <a:rPr lang="en-GB" b="1" dirty="0" err="1" smtClean="0">
                <a:latin typeface="+mn-lt"/>
              </a:rPr>
              <a:t>Kazanjian</a:t>
            </a:r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64" y="1266742"/>
            <a:ext cx="4935536" cy="4935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59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5923547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Martha </a:t>
            </a:r>
            <a:r>
              <a:rPr lang="en-GB" b="1" dirty="0" err="1" smtClean="0">
                <a:latin typeface="+mn-lt"/>
              </a:rPr>
              <a:t>Rosler</a:t>
            </a:r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15" y="1082842"/>
            <a:ext cx="9899316" cy="552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88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5923547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Tommy </a:t>
            </a:r>
            <a:r>
              <a:rPr lang="en-GB" b="1" dirty="0" err="1" smtClean="0">
                <a:latin typeface="+mn-lt"/>
              </a:rPr>
              <a:t>Ingberg</a:t>
            </a:r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983" y="1082842"/>
            <a:ext cx="8434949" cy="562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62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5923547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err="1" smtClean="0">
                <a:latin typeface="+mn-lt"/>
              </a:rPr>
              <a:t>Joseba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Elorza</a:t>
            </a:r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473" y="0"/>
            <a:ext cx="672952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24" y="2117558"/>
            <a:ext cx="4916816" cy="370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70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5923547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Jerry </a:t>
            </a:r>
            <a:r>
              <a:rPr lang="en-GB" b="1" dirty="0" err="1" smtClean="0">
                <a:latin typeface="+mn-lt"/>
              </a:rPr>
              <a:t>Uelsmann</a:t>
            </a:r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72" y="1179095"/>
            <a:ext cx="6182833" cy="5050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242" y="0"/>
            <a:ext cx="5491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15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5923547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Peter Kennard</a:t>
            </a:r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793" y="0"/>
            <a:ext cx="413320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05" y="1082842"/>
            <a:ext cx="7345853" cy="517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78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5923547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Sean </a:t>
            </a:r>
            <a:r>
              <a:rPr lang="en-GB" b="1" dirty="0" err="1" smtClean="0">
                <a:latin typeface="+mn-lt"/>
              </a:rPr>
              <a:t>Hillen</a:t>
            </a:r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642" y="0"/>
            <a:ext cx="5851358" cy="6826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71" y="1217779"/>
            <a:ext cx="5947171" cy="45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28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5923547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Yutaka </a:t>
            </a:r>
            <a:r>
              <a:rPr lang="en-GB" b="1" dirty="0" err="1" smtClean="0">
                <a:latin typeface="+mn-lt"/>
              </a:rPr>
              <a:t>Inagawa</a:t>
            </a:r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101" y="986589"/>
            <a:ext cx="8538413" cy="569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56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5923547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Dave McKean</a:t>
            </a:r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8683" y="-1"/>
            <a:ext cx="6875379" cy="687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41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5923547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Scott Mutter</a:t>
            </a:r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040" y="0"/>
            <a:ext cx="506596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53" y="1443789"/>
            <a:ext cx="6403346" cy="443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3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5923547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El </a:t>
            </a:r>
            <a:r>
              <a:rPr lang="en-GB" b="1" dirty="0" err="1" smtClean="0">
                <a:latin typeface="+mn-lt"/>
              </a:rPr>
              <a:t>Lissitzky</a:t>
            </a:r>
            <a:endParaRPr lang="en-GB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442" y="1"/>
            <a:ext cx="7750908" cy="687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31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5923547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Richard Hamilton</a:t>
            </a:r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254" y="965200"/>
            <a:ext cx="941633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21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5923547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John </a:t>
            </a:r>
            <a:r>
              <a:rPr lang="en-GB" b="1" dirty="0" err="1" smtClean="0">
                <a:latin typeface="+mn-lt"/>
              </a:rPr>
              <a:t>Heartfield</a:t>
            </a:r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021" y="0"/>
            <a:ext cx="5069305" cy="691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87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6525128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Laszlo </a:t>
            </a:r>
            <a:r>
              <a:rPr lang="en-GB" b="1" dirty="0" err="1" smtClean="0">
                <a:latin typeface="+mn-lt"/>
              </a:rPr>
              <a:t>Moholy</a:t>
            </a:r>
            <a:r>
              <a:rPr lang="en-GB" b="1" dirty="0" smtClean="0">
                <a:latin typeface="+mn-lt"/>
              </a:rPr>
              <a:t>- Nagy</a:t>
            </a:r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010" y="1082842"/>
            <a:ext cx="7756357" cy="580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5923547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Raoul </a:t>
            </a:r>
            <a:r>
              <a:rPr lang="en-GB" b="1" dirty="0" err="1" smtClean="0">
                <a:latin typeface="+mn-lt"/>
              </a:rPr>
              <a:t>Hausmann</a:t>
            </a:r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4" y="0"/>
            <a:ext cx="5531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6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5923547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Hannah Hoch</a:t>
            </a:r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782" y="0"/>
            <a:ext cx="524121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044" y="1082841"/>
            <a:ext cx="4209849" cy="52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44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9926" y="721894"/>
            <a:ext cx="8060227" cy="6040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5923547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Joyce </a:t>
            </a:r>
            <a:r>
              <a:rPr lang="en-GB" b="1" dirty="0" err="1" smtClean="0">
                <a:latin typeface="+mn-lt"/>
              </a:rPr>
              <a:t>Neimanas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4977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6513096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err="1" smtClean="0">
                <a:latin typeface="+mn-lt"/>
              </a:rPr>
              <a:t>Coryndon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Luxmoore</a:t>
            </a:r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664" y="1082842"/>
            <a:ext cx="8080209" cy="534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7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6513096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Idris Khan</a:t>
            </a:r>
            <a:endParaRPr lang="en-GB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410" y="183899"/>
            <a:ext cx="4947729" cy="6451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3812" y="1046748"/>
            <a:ext cx="4716378" cy="5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69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6513096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Pep </a:t>
            </a:r>
            <a:r>
              <a:rPr lang="en-GB" b="1" dirty="0" err="1" smtClean="0">
                <a:latin typeface="+mn-lt"/>
              </a:rPr>
              <a:t>Ventosa</a:t>
            </a:r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72" y="1455821"/>
            <a:ext cx="6403808" cy="48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11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19136"/>
            <a:ext cx="9144000" cy="995363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Evidence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2304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5923547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Man Ray</a:t>
            </a:r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603" y="-1"/>
            <a:ext cx="7232987" cy="684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44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5923547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Keith </a:t>
            </a:r>
            <a:r>
              <a:rPr lang="en-GB" b="1" dirty="0" err="1" smtClean="0">
                <a:latin typeface="+mn-lt"/>
              </a:rPr>
              <a:t>Arnatt</a:t>
            </a:r>
            <a:endParaRPr lang="en-GB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065" y="170278"/>
            <a:ext cx="4247145" cy="3199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24" y="2021302"/>
            <a:ext cx="3810827" cy="3116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4961" y="2021303"/>
            <a:ext cx="3850105" cy="31161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450" y="3465094"/>
            <a:ext cx="3709813" cy="310233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61424" y="5137481"/>
            <a:ext cx="7310187" cy="8989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latin typeface="+mn-lt"/>
              </a:rPr>
              <a:t>Pictures from a rubbish tip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5449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5923547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Duncan </a:t>
            </a:r>
            <a:r>
              <a:rPr lang="en-GB" b="1" dirty="0" err="1" smtClean="0">
                <a:latin typeface="+mn-lt"/>
              </a:rPr>
              <a:t>Unsworth</a:t>
            </a:r>
            <a:endParaRPr lang="en-GB" b="1" dirty="0"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0362" y="5354048"/>
            <a:ext cx="5168565" cy="13475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latin typeface="+mn-lt"/>
              </a:rPr>
              <a:t>From The Thames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629" y="0"/>
            <a:ext cx="573132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85" y="1844965"/>
            <a:ext cx="2932591" cy="3509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881" y="1844965"/>
            <a:ext cx="2932591" cy="350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98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6513096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Irving Penn</a:t>
            </a:r>
            <a:endParaRPr lang="en-GB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316" y="1082842"/>
            <a:ext cx="2941781" cy="3723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3338" y="3616833"/>
            <a:ext cx="2352446" cy="3009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85827" y="1915973"/>
            <a:ext cx="5543101" cy="3876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300" y="232026"/>
            <a:ext cx="3162300" cy="3238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270" y="3616833"/>
            <a:ext cx="2181605" cy="300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26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6513096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Peter Fraser</a:t>
            </a:r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73" y="2698556"/>
            <a:ext cx="6352674" cy="3975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515" y="84224"/>
            <a:ext cx="3796918" cy="2533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147" y="2688398"/>
            <a:ext cx="5470572" cy="398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0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6513096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err="1" smtClean="0">
                <a:latin typeface="+mn-lt"/>
              </a:rPr>
              <a:t>Borut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Peterlin</a:t>
            </a:r>
            <a:endParaRPr lang="en-GB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500" y="183900"/>
            <a:ext cx="3969027" cy="3212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53" y="1190947"/>
            <a:ext cx="6136329" cy="4909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3468523"/>
            <a:ext cx="4157364" cy="330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30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6513096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Sophie </a:t>
            </a:r>
            <a:r>
              <a:rPr lang="en-GB" b="1" dirty="0" err="1" smtClean="0">
                <a:latin typeface="+mn-lt"/>
              </a:rPr>
              <a:t>Calle</a:t>
            </a:r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968" y="0"/>
            <a:ext cx="480417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871" y="1561096"/>
            <a:ext cx="6347713" cy="448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61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6513096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Tracey </a:t>
            </a:r>
            <a:r>
              <a:rPr lang="en-GB" b="1" dirty="0" err="1" smtClean="0">
                <a:latin typeface="+mn-lt"/>
              </a:rPr>
              <a:t>Emin</a:t>
            </a:r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347" y="1082841"/>
            <a:ext cx="9908674" cy="55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73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6513096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Tina </a:t>
            </a:r>
            <a:r>
              <a:rPr lang="en-GB" b="1" dirty="0" err="1" smtClean="0">
                <a:latin typeface="+mn-lt"/>
              </a:rPr>
              <a:t>Modotti</a:t>
            </a:r>
            <a:endParaRPr lang="en-GB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568" y="-12389"/>
            <a:ext cx="4845198" cy="68703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61472" y="5497848"/>
            <a:ext cx="6284496" cy="8989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i="1" dirty="0" smtClean="0">
                <a:latin typeface="+mn-lt"/>
              </a:rPr>
              <a:t>Telephone wires, 1925</a:t>
            </a:r>
            <a:endParaRPr lang="en-GB" sz="4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6857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6513096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Sarah Hobbs</a:t>
            </a:r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688" y="633371"/>
            <a:ext cx="7004786" cy="5705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291" y="4572001"/>
            <a:ext cx="3801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i="1" dirty="0"/>
              <a:t>Untitled (Perfectionism</a:t>
            </a:r>
            <a:r>
              <a:rPr lang="en-GB" sz="4000" i="1" dirty="0" smtClean="0"/>
              <a:t>),</a:t>
            </a:r>
          </a:p>
          <a:p>
            <a:pPr algn="r"/>
            <a:r>
              <a:rPr lang="en-GB" sz="4000" i="1" dirty="0" smtClean="0"/>
              <a:t>2002</a:t>
            </a: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val="336561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6513096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err="1" smtClean="0">
                <a:latin typeface="+mn-lt"/>
              </a:rPr>
              <a:t>Brassai</a:t>
            </a:r>
            <a:endParaRPr lang="en-GB" b="1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2872" y="5773927"/>
            <a:ext cx="6284496" cy="8989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i="1" dirty="0" smtClean="0">
                <a:latin typeface="+mn-lt"/>
              </a:rPr>
              <a:t>The Red List</a:t>
            </a:r>
            <a:endParaRPr lang="en-GB" sz="4000" i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683" y="183900"/>
            <a:ext cx="5247413" cy="648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23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5923547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Grete Stern</a:t>
            </a:r>
            <a:endParaRPr lang="en-GB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878" y="0"/>
            <a:ext cx="549012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391" y="1287379"/>
            <a:ext cx="5910028" cy="50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52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6513096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Aaron </a:t>
            </a:r>
            <a:r>
              <a:rPr lang="en-GB" b="1" dirty="0" err="1" smtClean="0">
                <a:latin typeface="+mn-lt"/>
              </a:rPr>
              <a:t>Siskind</a:t>
            </a:r>
            <a:endParaRPr lang="en-GB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003" y="3600810"/>
            <a:ext cx="2085324" cy="2856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8" y="1371600"/>
            <a:ext cx="6628744" cy="5084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003" y="183900"/>
            <a:ext cx="4305565" cy="331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133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6513096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Andreas </a:t>
            </a:r>
            <a:r>
              <a:rPr lang="en-GB" b="1" dirty="0" err="1" smtClean="0">
                <a:latin typeface="+mn-lt"/>
              </a:rPr>
              <a:t>Gursky</a:t>
            </a:r>
            <a:endParaRPr lang="en-GB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0" y="350434"/>
            <a:ext cx="3910263" cy="6130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528" y="2510450"/>
            <a:ext cx="7515151" cy="39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340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6513096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Rune </a:t>
            </a:r>
            <a:r>
              <a:rPr lang="en-GB" b="1" dirty="0" err="1" smtClean="0">
                <a:latin typeface="+mn-lt"/>
              </a:rPr>
              <a:t>Guneruissen</a:t>
            </a:r>
            <a:endParaRPr lang="en-GB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889" y="1082842"/>
            <a:ext cx="8396538" cy="547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153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19136"/>
            <a:ext cx="9144000" cy="995363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Weather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68153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6513096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Jim Reed</a:t>
            </a:r>
            <a:endParaRPr lang="en-GB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305" y="1852659"/>
            <a:ext cx="6685009" cy="42471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21" y="4067009"/>
            <a:ext cx="4187901" cy="2617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21" y="1315559"/>
            <a:ext cx="4187901" cy="266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03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6513096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Mark </a:t>
            </a:r>
            <a:r>
              <a:rPr lang="en-GB" b="1" dirty="0" err="1" smtClean="0">
                <a:latin typeface="+mn-lt"/>
              </a:rPr>
              <a:t>Humbage</a:t>
            </a:r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72" y="3449637"/>
            <a:ext cx="4368914" cy="2887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884" y="1082842"/>
            <a:ext cx="7005832" cy="525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631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6513096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Stephen </a:t>
            </a:r>
            <a:r>
              <a:rPr lang="en-GB" b="1" dirty="0" err="1" smtClean="0">
                <a:latin typeface="+mn-lt"/>
              </a:rPr>
              <a:t>Spraggon</a:t>
            </a:r>
            <a:endParaRPr lang="en-GB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903" y="1383632"/>
            <a:ext cx="4055099" cy="2696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612" y="4205924"/>
            <a:ext cx="3101390" cy="2507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915" y="123095"/>
            <a:ext cx="4835177" cy="32153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915" y="3494861"/>
            <a:ext cx="4839943" cy="32187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16" y="4205924"/>
            <a:ext cx="3774125" cy="250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491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19136"/>
            <a:ext cx="9144000" cy="995363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Creative use of light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34743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6513096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Richard </a:t>
            </a:r>
            <a:r>
              <a:rPr lang="en-GB" b="1" dirty="0" err="1" smtClean="0">
                <a:latin typeface="+mn-lt"/>
              </a:rPr>
              <a:t>Vantielcke</a:t>
            </a:r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529" y="472569"/>
            <a:ext cx="3902243" cy="2599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433" y="3325013"/>
            <a:ext cx="4003605" cy="3051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73" y="1331234"/>
            <a:ext cx="7525782" cy="50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584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6513096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Aaron </a:t>
            </a:r>
            <a:r>
              <a:rPr lang="en-GB" b="1" dirty="0" err="1" smtClean="0">
                <a:latin typeface="+mn-lt"/>
              </a:rPr>
              <a:t>Siskind</a:t>
            </a:r>
            <a:endParaRPr lang="en-GB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0621" y="285220"/>
            <a:ext cx="6365707" cy="633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2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5923547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David </a:t>
            </a:r>
            <a:r>
              <a:rPr lang="en-GB" b="1" dirty="0" err="1" smtClean="0">
                <a:latin typeface="+mn-lt"/>
              </a:rPr>
              <a:t>Hockney</a:t>
            </a:r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444" y="1082842"/>
            <a:ext cx="7989846" cy="545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503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6513096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David </a:t>
            </a:r>
            <a:r>
              <a:rPr lang="en-GB" b="1" dirty="0" err="1" smtClean="0">
                <a:latin typeface="+mn-lt"/>
              </a:rPr>
              <a:t>Montizambert</a:t>
            </a:r>
            <a:endParaRPr lang="en-GB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942" y="268121"/>
            <a:ext cx="3785747" cy="6373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633" y="1174323"/>
            <a:ext cx="5292162" cy="546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076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6513096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Wolfgang </a:t>
            </a:r>
            <a:r>
              <a:rPr lang="en-GB" b="1" dirty="0" err="1" smtClean="0">
                <a:latin typeface="+mn-lt"/>
              </a:rPr>
              <a:t>Tillmans</a:t>
            </a:r>
            <a:endParaRPr lang="en-GB" b="1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018" y="1247563"/>
            <a:ext cx="8613623" cy="516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342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6513096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Fong Qi Wei</a:t>
            </a:r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72" y="1387057"/>
            <a:ext cx="6327620" cy="4740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841" y="0"/>
            <a:ext cx="5137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450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6513096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Daniele </a:t>
            </a:r>
            <a:r>
              <a:rPr lang="en-GB" b="1" dirty="0" err="1" smtClean="0">
                <a:latin typeface="+mn-lt"/>
              </a:rPr>
              <a:t>Buetti</a:t>
            </a:r>
            <a:endParaRPr lang="en-GB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32" y="1308486"/>
            <a:ext cx="4916903" cy="4097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0389" y="1308487"/>
            <a:ext cx="6453169" cy="513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2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6513096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Olivia Parker</a:t>
            </a:r>
            <a:endParaRPr lang="en-GB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968" y="312821"/>
            <a:ext cx="4962525" cy="62684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688" y="1082843"/>
            <a:ext cx="4467476" cy="549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890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6513096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Joseph </a:t>
            </a:r>
            <a:r>
              <a:rPr lang="en-GB" b="1" dirty="0" err="1" smtClean="0">
                <a:latin typeface="+mn-lt"/>
              </a:rPr>
              <a:t>Sudek</a:t>
            </a:r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841" y="0"/>
            <a:ext cx="5596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29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5923547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Lucas </a:t>
            </a:r>
            <a:r>
              <a:rPr lang="en-GB" b="1" dirty="0" err="1" smtClean="0">
                <a:latin typeface="+mn-lt"/>
              </a:rPr>
              <a:t>Simoes</a:t>
            </a:r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411" y="0"/>
            <a:ext cx="5177589" cy="6900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939" y="1082842"/>
            <a:ext cx="4215443" cy="577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00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5923547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Matt Wisniewski</a:t>
            </a:r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66" y="1082842"/>
            <a:ext cx="5076932" cy="5161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633" y="0"/>
            <a:ext cx="6735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28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5923547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Erik Johansson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6757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72" y="183900"/>
            <a:ext cx="5923547" cy="89894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+mn-lt"/>
              </a:rPr>
              <a:t>Fong Qi Wei</a:t>
            </a:r>
            <a:endParaRPr lang="en-GB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215" y="0"/>
            <a:ext cx="513778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56" y="1275348"/>
            <a:ext cx="6688004" cy="500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98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133</Words>
  <Application>Microsoft Macintosh PowerPoint</Application>
  <PresentationFormat>Custom</PresentationFormat>
  <Paragraphs>61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Photomontage</vt:lpstr>
      <vt:lpstr>El Lissitzky</vt:lpstr>
      <vt:lpstr>Man Ray</vt:lpstr>
      <vt:lpstr>Grete Stern</vt:lpstr>
      <vt:lpstr>David Hockney</vt:lpstr>
      <vt:lpstr>Lucas Simoes</vt:lpstr>
      <vt:lpstr>Matt Wisniewski</vt:lpstr>
      <vt:lpstr>Erik Johansson</vt:lpstr>
      <vt:lpstr>Fong Qi Wei</vt:lpstr>
      <vt:lpstr>Jim Kazanjian</vt:lpstr>
      <vt:lpstr>Martha Rosler</vt:lpstr>
      <vt:lpstr>Tommy Ingberg</vt:lpstr>
      <vt:lpstr>Joseba Elorza</vt:lpstr>
      <vt:lpstr>Jerry Uelsmann</vt:lpstr>
      <vt:lpstr>Peter Kennard</vt:lpstr>
      <vt:lpstr>Sean Hillen</vt:lpstr>
      <vt:lpstr>Yutaka Inagawa</vt:lpstr>
      <vt:lpstr>Dave McKean</vt:lpstr>
      <vt:lpstr>Scott Mutter</vt:lpstr>
      <vt:lpstr>Richard Hamilton</vt:lpstr>
      <vt:lpstr>John Heartfield</vt:lpstr>
      <vt:lpstr>Laszlo Moholy- Nagy</vt:lpstr>
      <vt:lpstr>Raoul Hausmann</vt:lpstr>
      <vt:lpstr>Hannah Hoch</vt:lpstr>
      <vt:lpstr>Joyce Neimanas</vt:lpstr>
      <vt:lpstr>Coryndon Luxmoore</vt:lpstr>
      <vt:lpstr>Idris Khan</vt:lpstr>
      <vt:lpstr>Pep Ventosa</vt:lpstr>
      <vt:lpstr>Evidence</vt:lpstr>
      <vt:lpstr>Keith Arnatt</vt:lpstr>
      <vt:lpstr>Duncan Unsworth</vt:lpstr>
      <vt:lpstr>Irving Penn</vt:lpstr>
      <vt:lpstr>Peter Fraser</vt:lpstr>
      <vt:lpstr>Borut Peterlin</vt:lpstr>
      <vt:lpstr>Sophie Calle</vt:lpstr>
      <vt:lpstr>Tracey Emin</vt:lpstr>
      <vt:lpstr>Tina Modotti</vt:lpstr>
      <vt:lpstr>Sarah Hobbs</vt:lpstr>
      <vt:lpstr>Brassai</vt:lpstr>
      <vt:lpstr>Aaron Siskind</vt:lpstr>
      <vt:lpstr>Andreas Gursky</vt:lpstr>
      <vt:lpstr>Rune Guneruissen</vt:lpstr>
      <vt:lpstr>Weather</vt:lpstr>
      <vt:lpstr>Jim Reed</vt:lpstr>
      <vt:lpstr>Mark Humbage</vt:lpstr>
      <vt:lpstr>Stephen Spraggon</vt:lpstr>
      <vt:lpstr>Creative use of light</vt:lpstr>
      <vt:lpstr>Richard Vantielcke</vt:lpstr>
      <vt:lpstr>Aaron Siskind</vt:lpstr>
      <vt:lpstr>David Montizambert</vt:lpstr>
      <vt:lpstr>Wolfgang Tillmans</vt:lpstr>
      <vt:lpstr>Fong Qi Wei</vt:lpstr>
      <vt:lpstr>Daniele Buetti</vt:lpstr>
      <vt:lpstr>Olivia Parker</vt:lpstr>
      <vt:lpstr>Joseph Sudek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Chilman</dc:creator>
  <cp:lastModifiedBy>Ross Corker</cp:lastModifiedBy>
  <cp:revision>18</cp:revision>
  <dcterms:created xsi:type="dcterms:W3CDTF">2015-01-26T20:10:41Z</dcterms:created>
  <dcterms:modified xsi:type="dcterms:W3CDTF">2015-02-03T08:11:31Z</dcterms:modified>
</cp:coreProperties>
</file>